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62" r:id="rId2"/>
    <p:sldId id="261" r:id="rId3"/>
    <p:sldId id="338" r:id="rId4"/>
    <p:sldId id="294" r:id="rId5"/>
    <p:sldId id="344" r:id="rId6"/>
    <p:sldId id="318" r:id="rId7"/>
    <p:sldId id="340" r:id="rId8"/>
    <p:sldId id="325" r:id="rId9"/>
    <p:sldId id="289" r:id="rId10"/>
    <p:sldId id="307" r:id="rId11"/>
    <p:sldId id="316" r:id="rId12"/>
    <p:sldId id="360" r:id="rId13"/>
    <p:sldId id="361" r:id="rId14"/>
    <p:sldId id="359" r:id="rId15"/>
    <p:sldId id="350" r:id="rId16"/>
    <p:sldId id="349" r:id="rId1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6600"/>
    <a:srgbClr val="000099"/>
    <a:srgbClr val="FFFFFF"/>
    <a:srgbClr val="FF00FF"/>
    <a:srgbClr val="92D050"/>
    <a:srgbClr val="6666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E485C-B56F-4018-ACD0-33099D9FA0E9}" type="datetimeFigureOut">
              <a:rPr lang="ar-KW" smtClean="0"/>
              <a:pPr/>
              <a:t>02/04/1442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BFBB4-2342-493B-BA92-7C770356B0D2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80" y="2523280"/>
            <a:ext cx="5956762" cy="4004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48789"/>
          <a:stretch/>
        </p:blipFill>
        <p:spPr>
          <a:xfrm>
            <a:off x="5654045" y="1088020"/>
            <a:ext cx="5863231" cy="1342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70" y="1698848"/>
            <a:ext cx="4520847" cy="36350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0492" y="1088020"/>
            <a:ext cx="2885726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Grade 6</a:t>
            </a:r>
          </a:p>
        </p:txBody>
      </p:sp>
    </p:spTree>
    <p:extLst>
      <p:ext uri="{BB962C8B-B14F-4D97-AF65-F5344CB8AC3E}">
        <p14:creationId xmlns:p14="http://schemas.microsoft.com/office/powerpoint/2010/main" val="5139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839"/>
          <a:stretch/>
        </p:blipFill>
        <p:spPr>
          <a:xfrm>
            <a:off x="5951984" y="0"/>
            <a:ext cx="62400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0796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32656"/>
            <a:ext cx="5807968" cy="3384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Student’s Book </a:t>
            </a:r>
            <a:br>
              <a:rPr lang="en-US" sz="7200" b="1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6600" b="1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Page 81</a:t>
            </a:r>
            <a:endParaRPr lang="ar-KW" sz="6600" b="1" dirty="0">
              <a:ln w="952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0196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45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6688" y="1133318"/>
            <a:ext cx="12192000" cy="1071546"/>
          </a:xfrm>
        </p:spPr>
        <p:txBody>
          <a:bodyPr>
            <a:noAutofit/>
          </a:bodyPr>
          <a:lstStyle/>
          <a:p>
            <a:pPr rtl="0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What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are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these two girls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doing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?</a:t>
            </a:r>
            <a:endParaRPr lang="ar-KW" sz="5400" b="1" dirty="0">
              <a:ln>
                <a:solidFill>
                  <a:sysClr val="windowText" lastClr="000000"/>
                </a:solidFill>
              </a:ln>
              <a:latin typeface="Aharoni" pitchFamily="2" charset="-79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2862" y="2200085"/>
            <a:ext cx="11665296" cy="11333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They are talking on the phone.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Aharoni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3796" t="48950"/>
          <a:stretch/>
        </p:blipFill>
        <p:spPr>
          <a:xfrm>
            <a:off x="1008112" y="3375037"/>
            <a:ext cx="5159896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20001" b="52100"/>
          <a:stretch/>
        </p:blipFill>
        <p:spPr>
          <a:xfrm>
            <a:off x="6456040" y="3483049"/>
            <a:ext cx="4680520" cy="3140968"/>
          </a:xfrm>
          <a:prstGeom prst="rect">
            <a:avLst/>
          </a:prstGeom>
        </p:spPr>
      </p:pic>
      <p:sp>
        <p:nvSpPr>
          <p:cNvPr id="9" name="Rectangle 5"/>
          <p:cNvSpPr/>
          <p:nvPr/>
        </p:nvSpPr>
        <p:spPr>
          <a:xfrm>
            <a:off x="312862" y="2204864"/>
            <a:ext cx="11665296" cy="11333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They are phoning each other.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473" y="116632"/>
            <a:ext cx="10064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Before you listen , can you guess :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003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8290"/>
          </a:xfrm>
          <a:ln w="57150">
            <a:noFill/>
          </a:ln>
        </p:spPr>
        <p:txBody>
          <a:bodyPr>
            <a:no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Why do you think they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are phoning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each other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?</a:t>
            </a:r>
            <a:endParaRPr lang="ar-KW" sz="5400" b="1" dirty="0">
              <a:ln>
                <a:solidFill>
                  <a:sysClr val="windowText" lastClr="000000"/>
                </a:solidFill>
              </a:ln>
              <a:latin typeface="Aharoni" pitchFamily="2" charset="-79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5942" y="1048290"/>
            <a:ext cx="10009112" cy="12144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May be they are talking about school.</a:t>
            </a:r>
            <a:endParaRPr lang="ar-KW" sz="4000" b="1" dirty="0">
              <a:solidFill>
                <a:srgbClr val="002060"/>
              </a:solidFill>
              <a:latin typeface="Aharoni" pitchFamily="2" charset="-79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5441" y="1048290"/>
            <a:ext cx="10009111" cy="12144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Or they are talking about sports.</a:t>
            </a:r>
            <a:endParaRPr lang="ar-KW" sz="4000" b="1" dirty="0">
              <a:solidFill>
                <a:srgbClr val="002060"/>
              </a:solidFill>
              <a:latin typeface="Aharoni" pitchFamily="2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20001" b="52100"/>
          <a:stretch/>
        </p:blipFill>
        <p:spPr>
          <a:xfrm>
            <a:off x="7176120" y="2420888"/>
            <a:ext cx="4680520" cy="4437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3796" t="48950"/>
          <a:stretch/>
        </p:blipFill>
        <p:spPr>
          <a:xfrm>
            <a:off x="543970" y="2420888"/>
            <a:ext cx="5159896" cy="44371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31" y="972090"/>
            <a:ext cx="11052258" cy="13668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Or may be they are planning for this weekend.</a:t>
            </a:r>
            <a:endParaRPr lang="ar-KW" sz="4800" b="1" dirty="0">
              <a:solidFill>
                <a:srgbClr val="00206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160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8283"/>
            <a:ext cx="1080120" cy="1773969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272" y="1268760"/>
            <a:ext cx="1106984" cy="1106984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83432" y="490301"/>
            <a:ext cx="113971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Now ,Listen carefully. Then choose the sports they like.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52" y="1126704"/>
            <a:ext cx="3996444" cy="2796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lum bright="-20000" contrast="40000"/>
          </a:blip>
          <a:srcRect l="13796" t="48950"/>
          <a:stretch/>
        </p:blipFill>
        <p:spPr>
          <a:xfrm>
            <a:off x="2423592" y="1225154"/>
            <a:ext cx="3888432" cy="2802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lum bright="-20000" contrast="40000"/>
          </a:blip>
          <a:srcRect l="12633" t="61131"/>
          <a:stretch/>
        </p:blipFill>
        <p:spPr>
          <a:xfrm>
            <a:off x="868735" y="3789040"/>
            <a:ext cx="10651844" cy="27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56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996977" y="2204864"/>
            <a:ext cx="6978796" cy="12241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DFKai-SB" panose="03000509000000000000" pitchFamily="65" charset="-120"/>
                <a:cs typeface="CordiaUPC" panose="020B0304020202020204" pitchFamily="34" charset="-34"/>
              </a:rPr>
              <a:t>Check your answers!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042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35205" y="144125"/>
            <a:ext cx="12192000" cy="5472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02"/>
            <a:ext cx="978496" cy="138730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200171"/>
            <a:ext cx="3528392" cy="175380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42" y="3174098"/>
            <a:ext cx="3528392" cy="1753802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4194311"/>
            <a:ext cx="2448272" cy="175380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60" y="4207348"/>
            <a:ext cx="3528392" cy="175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91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oleyball_Animation_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8408" y="35590"/>
            <a:ext cx="2333837" cy="2961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67608" y="174608"/>
            <a:ext cx="6288574" cy="1485900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en-US" sz="9600" b="1" dirty="0">
                <a:latin typeface="David" panose="020E0502060401010101" pitchFamily="34" charset="-79"/>
                <a:cs typeface="David" panose="020E0502060401010101" pitchFamily="34" charset="-79"/>
              </a:rPr>
              <a:t>Unit 10</a:t>
            </a:r>
            <a:endParaRPr lang="ar-KW" sz="9600" b="1" dirty="0">
              <a:latin typeface="David" panose="020E0502060401010101" pitchFamily="34" charset="-79"/>
            </a:endParaRPr>
          </a:p>
        </p:txBody>
      </p:sp>
      <p:pic>
        <p:nvPicPr>
          <p:cNvPr id="9" name="Picture 8" descr="IndexAnimatedManWalkingIc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472" y="3511630"/>
            <a:ext cx="1916687" cy="3346370"/>
          </a:xfrm>
          <a:prstGeom prst="rect">
            <a:avLst/>
          </a:prstGeom>
        </p:spPr>
      </p:pic>
      <p:pic>
        <p:nvPicPr>
          <p:cNvPr id="10" name="Picture 9" descr="animated-jogging_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773" y="703123"/>
            <a:ext cx="1606575" cy="2848612"/>
          </a:xfrm>
          <a:prstGeom prst="rect">
            <a:avLst/>
          </a:prstGeom>
        </p:spPr>
      </p:pic>
      <p:pic>
        <p:nvPicPr>
          <p:cNvPr id="13" name="Picture 12" descr="volleyball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7768" y="4293095"/>
            <a:ext cx="4572492" cy="2434501"/>
          </a:xfrm>
          <a:prstGeom prst="rect">
            <a:avLst/>
          </a:prstGeom>
        </p:spPr>
      </p:pic>
      <p:pic>
        <p:nvPicPr>
          <p:cNvPr id="17" name="Picture 16" descr="animated-div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5076346"/>
            <a:ext cx="4191178" cy="134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391804"/>
            <a:ext cx="7200800" cy="3210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54" y="3511630"/>
            <a:ext cx="2146060" cy="16810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4712" cy="6885942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695400" y="116632"/>
            <a:ext cx="9649072" cy="1296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Gadugi" panose="020B0502040204020203" pitchFamily="34" charset="0"/>
              </a:rPr>
              <a:t>Grammar Review</a:t>
            </a:r>
            <a:endParaRPr lang="ar-KW" sz="7200" b="1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l" rtl="0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Do as shown between brackets: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556792"/>
            <a:ext cx="11737304" cy="5102027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1- I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( play )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tennis last weekend.   </a:t>
            </a:r>
          </a:p>
          <a:p>
            <a:pPr>
              <a:buNone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(correct the verb)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>
              <a:buNone/>
            </a:pP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 algn="l">
              <a:buNone/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2- I am going to join a club tomorrow.</a:t>
            </a:r>
          </a:p>
          <a:p>
            <a:pPr>
              <a:buNone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                                   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( ask a question)</a:t>
            </a:r>
            <a:r>
              <a:rPr lang="en-US" sz="4800" b="1" dirty="0"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</a:t>
            </a:r>
            <a:endParaRPr lang="ar-KW" sz="4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769623"/>
            <a:ext cx="2414042" cy="8046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0" y="0"/>
            <a:ext cx="12214410" cy="69091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7648" y="5013176"/>
            <a:ext cx="89774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Check your answers.</a:t>
            </a:r>
            <a:endParaRPr lang="ar-KW" sz="199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35359" y="260649"/>
            <a:ext cx="11449273" cy="208823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None/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1- I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( play )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tennis last weekend.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   </a:t>
            </a:r>
          </a:p>
          <a:p>
            <a:pPr>
              <a:buFont typeface="Arial" pitchFamily="34" charset="0"/>
              <a:buNone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(correct the verb)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9376" y="3140968"/>
            <a:ext cx="11449273" cy="9361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None/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1- I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 played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tennis last weekend.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0143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35359" y="260649"/>
            <a:ext cx="11593290" cy="208823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2- I am going to join a club tomorrow.</a:t>
            </a:r>
          </a:p>
          <a:p>
            <a:pPr>
              <a:buNone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(ask a question)</a:t>
            </a:r>
          </a:p>
        </p:txBody>
      </p:sp>
      <p:sp>
        <p:nvSpPr>
          <p:cNvPr id="4" name="Rounded Rectangle 4"/>
          <p:cNvSpPr/>
          <p:nvPr/>
        </p:nvSpPr>
        <p:spPr>
          <a:xfrm>
            <a:off x="188186" y="2564904"/>
            <a:ext cx="11887635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When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are you going to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join a club?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5359" y="4077072"/>
            <a:ext cx="11887635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What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are you going to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do tomorrow?</a:t>
            </a:r>
            <a:endParaRPr lang="ar-KW" sz="5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57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593288" cy="1930226"/>
          </a:xfrm>
        </p:spPr>
        <p:txBody>
          <a:bodyPr>
            <a:noAutofit/>
          </a:bodyPr>
          <a:lstStyle/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</a:rPr>
              <a:t>Can you say a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sport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</a:rPr>
              <a:t> which begins with the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</a:rPr>
              <a:t>letter v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</a:rPr>
              <a:t>?</a:t>
            </a:r>
            <a:endParaRPr lang="ar-KW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249297"/>
            <a:ext cx="5832648" cy="4248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316984"/>
            <a:ext cx="5544616" cy="4113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44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olleybal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1500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050"/>
            <a:ext cx="12169352" cy="150017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Do you like playing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  <a:cs typeface="Aharoni" pitchFamily="2" charset="-79"/>
              </a:rPr>
              <a:t>volleyball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?</a:t>
            </a:r>
            <a:endParaRPr lang="ar-KW" sz="6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Volleyball  mmm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428737"/>
            <a:ext cx="9144000" cy="5429263"/>
          </a:xfrm>
        </p:spPr>
      </p:pic>
      <p:pic>
        <p:nvPicPr>
          <p:cNvPr id="6" name="Picture 5" descr="volleyball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357298"/>
            <a:ext cx="9684568" cy="55007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2B4DB5-8056-4396-8DFE-5AD8A4B10AA5}"/>
</file>

<file path=customXml/itemProps2.xml><?xml version="1.0" encoding="utf-8"?>
<ds:datastoreItem xmlns:ds="http://schemas.openxmlformats.org/officeDocument/2006/customXml" ds:itemID="{9A58188F-CAC4-4B76-814D-F999B021C294}"/>
</file>

<file path=customXml/itemProps3.xml><?xml version="1.0" encoding="utf-8"?>
<ds:datastoreItem xmlns:ds="http://schemas.openxmlformats.org/officeDocument/2006/customXml" ds:itemID="{5A47B795-34A1-484C-AA7D-49FB8BEB96CB}"/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198</Words>
  <Application>Microsoft Office PowerPoint</Application>
  <PresentationFormat>Widescreen</PresentationFormat>
  <Paragraphs>30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Aharoni</vt:lpstr>
      <vt:lpstr>Arial</vt:lpstr>
      <vt:lpstr>Berlin Sans FB Demi</vt:lpstr>
      <vt:lpstr>Calibri</vt:lpstr>
      <vt:lpstr>CordiaUPC</vt:lpstr>
      <vt:lpstr>David</vt:lpstr>
      <vt:lpstr>DFKai-SB</vt:lpstr>
      <vt:lpstr>Gadugi</vt:lpstr>
      <vt:lpstr>Garamond</vt:lpstr>
      <vt:lpstr>Times New Roman</vt:lpstr>
      <vt:lpstr>Office Theme</vt:lpstr>
      <vt:lpstr>PowerPoint Presentation</vt:lpstr>
      <vt:lpstr>Unit 10</vt:lpstr>
      <vt:lpstr>PowerPoint Presentation</vt:lpstr>
      <vt:lpstr>Do as shown between brackets:</vt:lpstr>
      <vt:lpstr>PowerPoint Presentation</vt:lpstr>
      <vt:lpstr>PowerPoint Presentation</vt:lpstr>
      <vt:lpstr>PowerPoint Presentation</vt:lpstr>
      <vt:lpstr>Can you say a sport which begins with the letter v?</vt:lpstr>
      <vt:lpstr>Do you like playing volleyball?</vt:lpstr>
      <vt:lpstr>PowerPoint Presentation</vt:lpstr>
      <vt:lpstr>PowerPoint Presentation</vt:lpstr>
      <vt:lpstr>What are these two girls doing?</vt:lpstr>
      <vt:lpstr>Why do you think they are phoning each other?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Rashid</dc:creator>
  <cp:lastModifiedBy>HP</cp:lastModifiedBy>
  <cp:revision>120</cp:revision>
  <dcterms:created xsi:type="dcterms:W3CDTF">2011-09-10T21:07:12Z</dcterms:created>
  <dcterms:modified xsi:type="dcterms:W3CDTF">2020-11-17T16:49:54Z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